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8" r:id="rId2"/>
    <p:sldId id="261" r:id="rId3"/>
    <p:sldId id="262" r:id="rId4"/>
    <p:sldId id="263" r:id="rId5"/>
    <p:sldId id="264" r:id="rId6"/>
    <p:sldId id="265" r:id="rId7"/>
    <p:sldId id="267" r:id="rId8"/>
    <p:sldId id="268" r:id="rId9"/>
    <p:sldId id="270" r:id="rId10"/>
    <p:sldId id="266" r:id="rId11"/>
    <p:sldId id="269"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5"/>
    <p:restoredTop sz="94723"/>
  </p:normalViewPr>
  <p:slideViewPr>
    <p:cSldViewPr snapToGrid="0" snapToObjects="1">
      <p:cViewPr varScale="1">
        <p:scale>
          <a:sx n="73" d="100"/>
          <a:sy n="73" d="100"/>
        </p:scale>
        <p:origin x="84" y="2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2/22/2019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411430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2974475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2/22/2019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2/22/2019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2/22/2019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2/22/2019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2/22/2019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2/22/2019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2/22/2019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a:t>
            </a:r>
            <a:r>
              <a:rPr lang="en-US"/>
              <a:t>National Laboratories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Resilience analysis: Vulnerability to a specific threat, consequence;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 Ability to track actions on a system and assign them to specific actors</a:t>
            </a:r>
            <a:r>
              <a:rPr lang="en-US" baseline="30000" dirty="0"/>
              <a:t>2</a:t>
            </a:r>
          </a:p>
          <a:p>
            <a:pPr lvl="1">
              <a:buFont typeface="Arial" panose="020B0604020202020204" pitchFamily="34" charset="0"/>
              <a:buChar char="•"/>
            </a:pPr>
            <a:r>
              <a:rPr lang="en-US" dirty="0"/>
              <a:t>(Less frequently) Assurance: </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p:txBody>
          <a:bodyPr/>
          <a:lstStyle/>
          <a:p>
            <a:pPr>
              <a:buFont typeface="Arial" panose="020B0604020202020204" pitchFamily="34" charset="0"/>
              <a:buChar char="•"/>
            </a:pPr>
            <a:r>
              <a:rPr lang="en-US" dirty="0"/>
              <a:t> </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p:txBody>
          <a:bodyPr/>
          <a:lstStyle/>
          <a:p>
            <a:pPr>
              <a:buFont typeface="Arial" panose="020B0604020202020204" pitchFamily="34" charset="0"/>
              <a:buChar char="•"/>
            </a:pPr>
            <a:r>
              <a:rPr lang="en-US" dirty="0"/>
              <a:t> We have been working to make this process less subjective, taking our deliberation out of the process, and relying more on subject </a:t>
            </a:r>
            <a:r>
              <a:rPr lang="en-US"/>
              <a:t>matter expertise</a:t>
            </a:r>
            <a:endParaRPr lang="en-US" dirty="0"/>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3824</TotalTime>
  <Words>919</Words>
  <Application>Microsoft Office PowerPoint</Application>
  <PresentationFormat>Widescreen</PresentationFormat>
  <Paragraphs>106</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Nightmare Consequences</vt:lpstr>
      <vt:lpstr>Consequences More Generally</vt:lpstr>
      <vt:lpstr>Adversary Models: Generic Threat Matrix</vt:lpstr>
      <vt:lpstr>Analysis to Select Adversarial Model</vt:lpstr>
      <vt:lpstr>System Information and Weaknesses</vt:lpstr>
      <vt:lpstr>Attack Paths</vt:lpstr>
      <vt:lpstr>Assessing Risk as a Whole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107</cp:revision>
  <dcterms:created xsi:type="dcterms:W3CDTF">2017-10-14T01:15:26Z</dcterms:created>
  <dcterms:modified xsi:type="dcterms:W3CDTF">2019-02-22T16:57:43Z</dcterms:modified>
</cp:coreProperties>
</file>